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2" r:id="rId5"/>
    <p:sldId id="336" r:id="rId6"/>
    <p:sldId id="337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57"/>
    <p:restoredTop sz="91630"/>
  </p:normalViewPr>
  <p:slideViewPr>
    <p:cSldViewPr snapToGrid="0" snapToObjects="1">
      <p:cViewPr>
        <p:scale>
          <a:sx n="84" d="100"/>
          <a:sy n="84" d="100"/>
        </p:scale>
        <p:origin x="84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Cutting and pasted from the Insights page leads to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23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92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728768"/>
            <a:ext cx="10800522" cy="3354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Analyzing Facebook Data Using R Packages</a:t>
            </a:r>
            <a:endParaRPr lang="en-US" sz="88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673" y="683602"/>
            <a:ext cx="8478654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53" y="932814"/>
            <a:ext cx="5086847" cy="43852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90360" y="932814"/>
            <a:ext cx="4693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posting times: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5pm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2pm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7pm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832" y="793789"/>
            <a:ext cx="8090336" cy="466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792480"/>
            <a:ext cx="1080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Extracting Facebook Data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37"/>
          <a:stretch/>
        </p:blipFill>
        <p:spPr>
          <a:xfrm>
            <a:off x="2382906" y="1472074"/>
            <a:ext cx="7426187" cy="389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5739" y="792480"/>
            <a:ext cx="1080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I Used to Do This</a:t>
            </a:r>
            <a:r>
              <a:rPr lang="mr-IN" sz="2800" dirty="0" smtClean="0"/>
              <a:t>…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87" y="1315700"/>
            <a:ext cx="4241800" cy="427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5739" y="792480"/>
            <a:ext cx="1080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New Process to Download Facebook Post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5495" y="1737360"/>
            <a:ext cx="10760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1.) Install </a:t>
            </a:r>
            <a:r>
              <a:rPr lang="en-US" sz="2400" dirty="0" err="1" smtClean="0"/>
              <a:t>Rfacebook</a:t>
            </a:r>
            <a:r>
              <a:rPr lang="en-US" sz="2400" dirty="0" smtClean="0"/>
              <a:t> packages.</a:t>
            </a:r>
          </a:p>
          <a:p>
            <a:r>
              <a:rPr lang="en-US" sz="2400" dirty="0" smtClean="0"/>
              <a:t>2.) Created a stored token to be able to login to Facebook.  (This is needed even to access public data.)</a:t>
            </a:r>
          </a:p>
          <a:p>
            <a:r>
              <a:rPr lang="en-US" sz="2400" dirty="0" smtClean="0"/>
              <a:t>3.) Write the data frame to a new .CSV file.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5739" y="792480"/>
            <a:ext cx="1080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Code to Download Facebook Post Data (Part I)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5495" y="1737360"/>
            <a:ext cx="10760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</a:t>
            </a:r>
            <a:r>
              <a:rPr lang="en-US" sz="2400" dirty="0"/>
              <a:t>to install and access the R Facebook library</a:t>
            </a:r>
            <a:r>
              <a:rPr lang="en-US" sz="2400" dirty="0" smtClean="0"/>
              <a:t>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sz="2400" dirty="0" smtClean="0"/>
              <a:t>In </a:t>
            </a:r>
            <a:r>
              <a:rPr lang="en-US" sz="2400" dirty="0"/>
              <a:t>order to access data for either your individual Facebook account or data from a public page, a token must be used to access Facebook.  This assumes you have set up your account accordingly on the Facebook Developer page</a:t>
            </a:r>
            <a:r>
              <a:rPr lang="en-US" sz="2400" dirty="0" smtClean="0"/>
              <a:t>.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39" y="2138008"/>
            <a:ext cx="3746500" cy="6544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" y="4085974"/>
            <a:ext cx="10844143" cy="14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9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5739" y="792480"/>
            <a:ext cx="1080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Code to Download Facebook Post Data (Part II)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5495" y="1737360"/>
            <a:ext cx="1076076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</a:t>
            </a:r>
            <a:r>
              <a:rPr lang="en-US" sz="2400" dirty="0"/>
              <a:t>order to get a view of the Facebook post data, use the </a:t>
            </a:r>
            <a:r>
              <a:rPr lang="en-US" sz="2400" dirty="0" err="1"/>
              <a:t>getPage</a:t>
            </a:r>
            <a:r>
              <a:rPr lang="en-US" sz="2400" dirty="0"/>
              <a:t> function and set to a table named "</a:t>
            </a:r>
            <a:r>
              <a:rPr lang="en-US" sz="2400" dirty="0" err="1"/>
              <a:t>getpagedata</a:t>
            </a:r>
            <a:r>
              <a:rPr lang="en-US" sz="2400" dirty="0" smtClean="0"/>
              <a:t>.”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Write </a:t>
            </a:r>
            <a:r>
              <a:rPr lang="en-US" sz="2400" dirty="0"/>
              <a:t>the dataset to a file on your local machine</a:t>
            </a:r>
            <a:r>
              <a:rPr lang="en-US" sz="2400" dirty="0" smtClean="0"/>
              <a:t>.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036" t="-1" b="6703"/>
          <a:stretch/>
        </p:blipFill>
        <p:spPr>
          <a:xfrm>
            <a:off x="883920" y="2535132"/>
            <a:ext cx="7285382" cy="465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9" y="3707714"/>
            <a:ext cx="11982499" cy="3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2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4440</TotalTime>
  <Words>213</Words>
  <Application>Microsoft Macintosh PowerPoint</Application>
  <PresentationFormat>Widescreen</PresentationFormat>
  <Paragraphs>43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59</cp:revision>
  <dcterms:created xsi:type="dcterms:W3CDTF">2017-10-26T06:05:04Z</dcterms:created>
  <dcterms:modified xsi:type="dcterms:W3CDTF">2018-01-17T07:56:48Z</dcterms:modified>
</cp:coreProperties>
</file>